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Ubuntu"/>
      <p:regular r:id="rId29"/>
      <p:bold r:id="rId30"/>
      <p:italic r:id="rId31"/>
      <p:boldItalic r:id="rId32"/>
    </p:embeddedFont>
    <p:embeddedFont>
      <p:font typeface="Ubuntu Light"/>
      <p:regular r:id="rId33"/>
      <p:bold r:id="rId34"/>
      <p:italic r:id="rId35"/>
      <p:boldItalic r:id="rId36"/>
    </p:embeddedFont>
    <p:embeddedFont>
      <p:font typeface="Work Sans Regular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Regular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Ubuntu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Ubuntu-italic.fntdata"/><Relationship Id="rId30" Type="http://schemas.openxmlformats.org/officeDocument/2006/relationships/font" Target="fonts/Ubuntu-bold.fntdata"/><Relationship Id="rId11" Type="http://schemas.openxmlformats.org/officeDocument/2006/relationships/slide" Target="slides/slide7.xml"/><Relationship Id="rId33" Type="http://schemas.openxmlformats.org/officeDocument/2006/relationships/font" Target="fonts/UbuntuLight-regular.fntdata"/><Relationship Id="rId10" Type="http://schemas.openxmlformats.org/officeDocument/2006/relationships/slide" Target="slides/slide6.xml"/><Relationship Id="rId32" Type="http://schemas.openxmlformats.org/officeDocument/2006/relationships/font" Target="fonts/Ubuntu-boldItalic.fntdata"/><Relationship Id="rId13" Type="http://schemas.openxmlformats.org/officeDocument/2006/relationships/slide" Target="slides/slide9.xml"/><Relationship Id="rId35" Type="http://schemas.openxmlformats.org/officeDocument/2006/relationships/font" Target="fonts/UbuntuLight-italic.fntdata"/><Relationship Id="rId12" Type="http://schemas.openxmlformats.org/officeDocument/2006/relationships/slide" Target="slides/slide8.xml"/><Relationship Id="rId34" Type="http://schemas.openxmlformats.org/officeDocument/2006/relationships/font" Target="fonts/UbuntuLight-bold.fntdata"/><Relationship Id="rId15" Type="http://schemas.openxmlformats.org/officeDocument/2006/relationships/slide" Target="slides/slide11.xml"/><Relationship Id="rId37" Type="http://schemas.openxmlformats.org/officeDocument/2006/relationships/font" Target="fonts/WorkSansRegular-regular.fntdata"/><Relationship Id="rId14" Type="http://schemas.openxmlformats.org/officeDocument/2006/relationships/slide" Target="slides/slide10.xml"/><Relationship Id="rId36" Type="http://schemas.openxmlformats.org/officeDocument/2006/relationships/font" Target="fonts/UbuntuLight-boldItalic.fntdata"/><Relationship Id="rId17" Type="http://schemas.openxmlformats.org/officeDocument/2006/relationships/slide" Target="slides/slide13.xml"/><Relationship Id="rId39" Type="http://schemas.openxmlformats.org/officeDocument/2006/relationships/font" Target="fonts/WorkSansRegular-italic.fntdata"/><Relationship Id="rId16" Type="http://schemas.openxmlformats.org/officeDocument/2006/relationships/slide" Target="slides/slide12.xml"/><Relationship Id="rId38" Type="http://schemas.openxmlformats.org/officeDocument/2006/relationships/font" Target="fonts/WorkSansRegular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b1253edf7_0_4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b1253edf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8a06234e5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8a06234e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8a06234e5_0_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8a06234e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c8a06234e5_0_1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c8a06234e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7ac4a4f4f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7ac4a4f4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a18c7a47a_0_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a18c7a47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a18c7a47a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a18c7a47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a18c7a47a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a18c7a47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dk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000">
                <a:schemeClr val="accent2"/>
              </a:gs>
              <a:gs pos="12000">
                <a:schemeClr val="accent1"/>
              </a:gs>
              <a:gs pos="28000">
                <a:srgbClr val="E9204E">
                  <a:alpha val="0"/>
                </a:srgbClr>
              </a:gs>
              <a:gs pos="71000">
                <a:srgbClr val="412D8C">
                  <a:alpha val="0"/>
                </a:srgbClr>
              </a:gs>
              <a:gs pos="88000">
                <a:schemeClr val="accent6"/>
              </a:gs>
              <a:gs pos="94000">
                <a:schemeClr val="accent5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31800" lvl="1" marL="9144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indent="-431800" lvl="2" marL="13716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indent="-431800" lvl="3" marL="1828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indent="-431800" lvl="4" marL="22860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indent="-431800" lvl="5" marL="27432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indent="-431800" lvl="6" marL="32004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indent="-431800" lvl="7" marL="36576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indent="-431800" lvl="8" marL="4114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465300" y="465400"/>
            <a:ext cx="465300" cy="36656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Arial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914562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3421615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4" name="Google Shape;34;p7"/>
          <p:cNvSpPr txBox="1"/>
          <p:nvPr>
            <p:ph idx="3" type="body"/>
          </p:nvPr>
        </p:nvSpPr>
        <p:spPr>
          <a:xfrm>
            <a:off x="5928668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idx="1" type="body"/>
          </p:nvPr>
        </p:nvSpPr>
        <p:spPr>
          <a:xfrm>
            <a:off x="930600" y="3935550"/>
            <a:ext cx="72828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41000">
              <a:schemeClr val="accent2"/>
            </a:gs>
            <a:gs pos="61000">
              <a:schemeClr val="accent1"/>
            </a:gs>
            <a:gs pos="82000">
              <a:schemeClr val="accent6"/>
            </a:gs>
            <a:gs pos="100000">
              <a:schemeClr val="accent5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Ubuntu"/>
              <a:buNone/>
              <a:defRPr b="1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▪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Ubuntu Light"/>
              <a:buChar char="▫"/>
              <a:defRPr sz="24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r">
              <a:buNone/>
              <a:defRPr b="1" sz="16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465300" y="465400"/>
            <a:ext cx="8213400" cy="4212750"/>
            <a:chOff x="465300" y="465400"/>
            <a:chExt cx="8213400" cy="4212750"/>
          </a:xfrm>
        </p:grpSpPr>
        <p:sp>
          <p:nvSpPr>
            <p:cNvPr id="10" name="Google Shape;10;p1"/>
            <p:cNvSpPr/>
            <p:nvPr/>
          </p:nvSpPr>
          <p:spPr>
            <a:xfrm rot="10800000">
              <a:off x="3221100" y="465400"/>
              <a:ext cx="5457600" cy="1395600"/>
            </a:xfrm>
            <a:prstGeom prst="corner">
              <a:avLst>
                <a:gd fmla="val 1582" name="adj1"/>
                <a:gd fmla="val 154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465300" y="3282550"/>
              <a:ext cx="5457600" cy="1395600"/>
            </a:xfrm>
            <a:prstGeom prst="corner">
              <a:avLst>
                <a:gd fmla="val 1582" name="adj1"/>
                <a:gd fmla="val 1544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467">
          <p15:clr>
            <a:srgbClr val="EA4335"/>
          </p15:clr>
        </p15:guide>
        <p15:guide id="2" orient="horz" pos="2947">
          <p15:clr>
            <a:srgbClr val="EA4335"/>
          </p15:clr>
        </p15:guide>
        <p15:guide id="3" pos="586">
          <p15:clr>
            <a:srgbClr val="EA4335"/>
          </p15:clr>
        </p15:guide>
        <p15:guide id="4" orient="horz" pos="592">
          <p15:clr>
            <a:srgbClr val="EA4335"/>
          </p15:clr>
        </p15:guide>
        <p15:guide id="5" pos="5174">
          <p15:clr>
            <a:srgbClr val="EA4335"/>
          </p15:clr>
        </p15:guide>
        <p15:guide id="6" orient="horz" pos="2648">
          <p15:clr>
            <a:srgbClr val="EA4335"/>
          </p15:clr>
        </p15:guide>
        <p15:guide id="7" orient="horz" pos="293">
          <p15:clr>
            <a:srgbClr val="EA4335"/>
          </p15:clr>
        </p15:guide>
        <p15:guide id="8" pos="2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sign.ubuntu.com/fon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14.jp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ctrTitle"/>
          </p:nvPr>
        </p:nvSpPr>
        <p:spPr>
          <a:xfrm>
            <a:off x="930600" y="939700"/>
            <a:ext cx="7282800" cy="326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TELEGRAM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COSMETICS-</a:t>
            </a:r>
            <a:r>
              <a:rPr lang="en"/>
              <a:t>CHECKBOT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8" name="Google Shape;138;p21"/>
          <p:cNvGrpSpPr/>
          <p:nvPr/>
        </p:nvGrpSpPr>
        <p:grpSpPr>
          <a:xfrm>
            <a:off x="930663" y="1486712"/>
            <a:ext cx="2829208" cy="2829208"/>
            <a:chOff x="1293736" y="1258050"/>
            <a:chExt cx="2547000" cy="2547000"/>
          </a:xfrm>
        </p:grpSpPr>
        <p:sp>
          <p:nvSpPr>
            <p:cNvPr id="139" name="Google Shape;139;p21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chemeClr val="dk1">
                  <a:alpha val="5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1"/>
                  </a:solidFill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b="1" sz="1200">
                <a:solidFill>
                  <a:schemeClr val="accen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1" name="Google Shape;141;p21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Send the photo of </a:t>
              </a:r>
              <a:r>
                <a:rPr b="1"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ingredients</a:t>
              </a:r>
              <a:endParaRPr b="1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42" name="Google Shape;142;p21"/>
          <p:cNvGrpSpPr/>
          <p:nvPr/>
        </p:nvGrpSpPr>
        <p:grpSpPr>
          <a:xfrm>
            <a:off x="3052537" y="1486712"/>
            <a:ext cx="2829208" cy="2829208"/>
            <a:chOff x="3203958" y="1258050"/>
            <a:chExt cx="2547000" cy="2547000"/>
          </a:xfrm>
        </p:grpSpPr>
        <p:sp>
          <p:nvSpPr>
            <p:cNvPr id="143" name="Google Shape;143;p21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chemeClr val="dk1">
                  <a:alpha val="5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b="1" sz="12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5" name="Google Shape;145;p21"/>
            <p:cNvSpPr txBox="1"/>
            <p:nvPr/>
          </p:nvSpPr>
          <p:spPr>
            <a:xfrm rot="-2700000">
              <a:off x="3397392" y="2208795"/>
              <a:ext cx="2424669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Get the info about restricted ones</a:t>
              </a:r>
              <a:endParaRPr b="1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146" name="Google Shape;146;p21"/>
          <p:cNvGrpSpPr/>
          <p:nvPr/>
        </p:nvGrpSpPr>
        <p:grpSpPr>
          <a:xfrm>
            <a:off x="5185294" y="1486712"/>
            <a:ext cx="2829208" cy="2829208"/>
            <a:chOff x="5123977" y="1258050"/>
            <a:chExt cx="2547000" cy="2547000"/>
          </a:xfrm>
        </p:grpSpPr>
        <p:sp>
          <p:nvSpPr>
            <p:cNvPr id="147" name="Google Shape;147;p21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chemeClr val="dk1">
                  <a:alpha val="549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accent4"/>
                  </a:solidFill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b="1" sz="1200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49" name="Google Shape;149;p21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Get the overall info</a:t>
              </a:r>
              <a:endParaRPr b="1" sz="8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" name="Google Shape;155;p22"/>
          <p:cNvGrpSpPr/>
          <p:nvPr/>
        </p:nvGrpSpPr>
        <p:grpSpPr>
          <a:xfrm>
            <a:off x="431925" y="160601"/>
            <a:ext cx="2119546" cy="4832642"/>
            <a:chOff x="5353209" y="453219"/>
            <a:chExt cx="2119546" cy="4191000"/>
          </a:xfrm>
        </p:grpSpPr>
        <p:sp>
          <p:nvSpPr>
            <p:cNvPr id="156" name="Google Shape;156;p22"/>
            <p:cNvSpPr/>
            <p:nvPr/>
          </p:nvSpPr>
          <p:spPr>
            <a:xfrm>
              <a:off x="5353209" y="453219"/>
              <a:ext cx="2119546" cy="419100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5775687" y="569159"/>
              <a:ext cx="83354" cy="83354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6244255" y="578600"/>
              <a:ext cx="408837" cy="64493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9" name="Google Shape;159;p22"/>
          <p:cNvPicPr preferRelativeResize="0"/>
          <p:nvPr/>
        </p:nvPicPr>
        <p:blipFill rotWithShape="1">
          <a:blip r:embed="rId3">
            <a:alphaModFix/>
          </a:blip>
          <a:srcRect b="5024" l="0" r="0" t="0"/>
          <a:stretch/>
        </p:blipFill>
        <p:spPr>
          <a:xfrm>
            <a:off x="478250" y="451275"/>
            <a:ext cx="2025526" cy="427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2"/>
          <p:cNvGrpSpPr/>
          <p:nvPr/>
        </p:nvGrpSpPr>
        <p:grpSpPr>
          <a:xfrm>
            <a:off x="6559150" y="172401"/>
            <a:ext cx="2119546" cy="4832642"/>
            <a:chOff x="5353209" y="453219"/>
            <a:chExt cx="2119546" cy="4191000"/>
          </a:xfrm>
        </p:grpSpPr>
        <p:sp>
          <p:nvSpPr>
            <p:cNvPr id="161" name="Google Shape;161;p22"/>
            <p:cNvSpPr/>
            <p:nvPr/>
          </p:nvSpPr>
          <p:spPr>
            <a:xfrm>
              <a:off x="5353209" y="453219"/>
              <a:ext cx="2119546" cy="419100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5775687" y="569159"/>
              <a:ext cx="83354" cy="83354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6244255" y="578600"/>
              <a:ext cx="408837" cy="64493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22"/>
          <p:cNvGrpSpPr/>
          <p:nvPr/>
        </p:nvGrpSpPr>
        <p:grpSpPr>
          <a:xfrm>
            <a:off x="3471688" y="155426"/>
            <a:ext cx="2119546" cy="4832642"/>
            <a:chOff x="5353209" y="453219"/>
            <a:chExt cx="2119546" cy="4191000"/>
          </a:xfrm>
        </p:grpSpPr>
        <p:sp>
          <p:nvSpPr>
            <p:cNvPr id="165" name="Google Shape;165;p22"/>
            <p:cNvSpPr/>
            <p:nvPr/>
          </p:nvSpPr>
          <p:spPr>
            <a:xfrm>
              <a:off x="5353209" y="453219"/>
              <a:ext cx="2119546" cy="419100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5775687" y="569159"/>
              <a:ext cx="83354" cy="83354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6244255" y="578600"/>
              <a:ext cx="408837" cy="64493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5024" l="0" r="0" t="0"/>
          <a:stretch/>
        </p:blipFill>
        <p:spPr>
          <a:xfrm>
            <a:off x="3518700" y="463075"/>
            <a:ext cx="2025526" cy="427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5">
            <a:alphaModFix/>
          </a:blip>
          <a:srcRect b="5024" l="0" r="0" t="0"/>
          <a:stretch/>
        </p:blipFill>
        <p:spPr>
          <a:xfrm>
            <a:off x="6592100" y="463075"/>
            <a:ext cx="2025526" cy="42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5" name="Google Shape;175;p23"/>
          <p:cNvGrpSpPr/>
          <p:nvPr/>
        </p:nvGrpSpPr>
        <p:grpSpPr>
          <a:xfrm>
            <a:off x="1165378" y="741300"/>
            <a:ext cx="6944179" cy="3660901"/>
            <a:chOff x="1177450" y="241631"/>
            <a:chExt cx="6173152" cy="3616776"/>
          </a:xfrm>
        </p:grpSpPr>
        <p:sp>
          <p:nvSpPr>
            <p:cNvPr id="176" name="Google Shape;176;p23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375" y="954453"/>
            <a:ext cx="5419872" cy="312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idx="4294967295" type="ctrTitle"/>
          </p:nvPr>
        </p:nvSpPr>
        <p:spPr>
          <a:xfrm>
            <a:off x="930600" y="1523563"/>
            <a:ext cx="7282800" cy="152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0"/>
              <a:t>89,526,124</a:t>
            </a:r>
            <a:endParaRPr sz="11300"/>
          </a:p>
        </p:txBody>
      </p:sp>
      <p:sp>
        <p:nvSpPr>
          <p:cNvPr id="186" name="Google Shape;186;p24"/>
          <p:cNvSpPr txBox="1"/>
          <p:nvPr>
            <p:ph idx="4294967295" type="subTitle"/>
          </p:nvPr>
        </p:nvSpPr>
        <p:spPr>
          <a:xfrm>
            <a:off x="930600" y="3145639"/>
            <a:ext cx="7282800" cy="47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idx="4294967295" type="ctrTitle"/>
          </p:nvPr>
        </p:nvSpPr>
        <p:spPr>
          <a:xfrm>
            <a:off x="930600" y="789712"/>
            <a:ext cx="3582000" cy="8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Дякую!</a:t>
            </a:r>
            <a:endParaRPr sz="6000"/>
          </a:p>
        </p:txBody>
      </p:sp>
      <p:sp>
        <p:nvSpPr>
          <p:cNvPr id="193" name="Google Shape;193;p25"/>
          <p:cNvSpPr txBox="1"/>
          <p:nvPr>
            <p:ph idx="4294967295" type="subTitle"/>
          </p:nvPr>
        </p:nvSpPr>
        <p:spPr>
          <a:xfrm>
            <a:off x="930600" y="1903103"/>
            <a:ext cx="3582000" cy="230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Ubuntu"/>
                <a:ea typeface="Ubuntu"/>
                <a:cs typeface="Ubuntu"/>
                <a:sym typeface="Ubuntu"/>
              </a:rPr>
              <a:t>Є питання?</a:t>
            </a:r>
            <a:endParaRPr/>
          </a:p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5"/>
          <p:cNvSpPr/>
          <p:nvPr/>
        </p:nvSpPr>
        <p:spPr>
          <a:xfrm>
            <a:off x="5504401" y="1494825"/>
            <a:ext cx="2153902" cy="2153864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201" name="Google Shape;201;p26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02" name="Google Shape;202;p26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914562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09" name="Google Shape;209;p27"/>
          <p:cNvSpPr txBox="1"/>
          <p:nvPr>
            <p:ph idx="2" type="body"/>
          </p:nvPr>
        </p:nvSpPr>
        <p:spPr>
          <a:xfrm>
            <a:off x="3421615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10" name="Google Shape;210;p27"/>
          <p:cNvSpPr txBox="1"/>
          <p:nvPr>
            <p:ph idx="3" type="body"/>
          </p:nvPr>
        </p:nvSpPr>
        <p:spPr>
          <a:xfrm>
            <a:off x="5928668" y="1415675"/>
            <a:ext cx="2268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4294967295" type="ctrTitle"/>
          </p:nvPr>
        </p:nvSpPr>
        <p:spPr>
          <a:xfrm>
            <a:off x="1489600" y="887675"/>
            <a:ext cx="6968400" cy="53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89,526,124$</a:t>
            </a:r>
            <a:endParaRPr sz="4200"/>
          </a:p>
        </p:txBody>
      </p:sp>
      <p:sp>
        <p:nvSpPr>
          <p:cNvPr id="217" name="Google Shape;217;p28"/>
          <p:cNvSpPr txBox="1"/>
          <p:nvPr>
            <p:ph idx="4294967295" type="subTitle"/>
          </p:nvPr>
        </p:nvSpPr>
        <p:spPr>
          <a:xfrm>
            <a:off x="1489600" y="1291307"/>
            <a:ext cx="6968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218" name="Google Shape;218;p28"/>
          <p:cNvSpPr txBox="1"/>
          <p:nvPr>
            <p:ph idx="4294967295" type="ctrTitle"/>
          </p:nvPr>
        </p:nvSpPr>
        <p:spPr>
          <a:xfrm>
            <a:off x="1489600" y="3475447"/>
            <a:ext cx="6968400" cy="53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100%</a:t>
            </a:r>
            <a:endParaRPr sz="4200"/>
          </a:p>
        </p:txBody>
      </p:sp>
      <p:sp>
        <p:nvSpPr>
          <p:cNvPr id="219" name="Google Shape;219;p28"/>
          <p:cNvSpPr txBox="1"/>
          <p:nvPr>
            <p:ph idx="4294967295" type="subTitle"/>
          </p:nvPr>
        </p:nvSpPr>
        <p:spPr>
          <a:xfrm>
            <a:off x="1489600" y="3879050"/>
            <a:ext cx="6968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220" name="Google Shape;220;p28"/>
          <p:cNvSpPr txBox="1"/>
          <p:nvPr>
            <p:ph idx="4294967295" type="ctrTitle"/>
          </p:nvPr>
        </p:nvSpPr>
        <p:spPr>
          <a:xfrm>
            <a:off x="1489600" y="2179011"/>
            <a:ext cx="6968400" cy="535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185,244 users</a:t>
            </a:r>
            <a:endParaRPr sz="4200"/>
          </a:p>
        </p:txBody>
      </p:sp>
      <p:sp>
        <p:nvSpPr>
          <p:cNvPr id="221" name="Google Shape;221;p28"/>
          <p:cNvSpPr txBox="1"/>
          <p:nvPr>
            <p:ph idx="4294967295" type="subTitle"/>
          </p:nvPr>
        </p:nvSpPr>
        <p:spPr>
          <a:xfrm>
            <a:off x="1489600" y="2582613"/>
            <a:ext cx="6968400" cy="3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28"/>
          <p:cNvSpPr/>
          <p:nvPr/>
        </p:nvSpPr>
        <p:spPr>
          <a:xfrm>
            <a:off x="949624" y="2210979"/>
            <a:ext cx="384276" cy="40513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24" name="Google Shape;224;p28"/>
          <p:cNvGrpSpPr/>
          <p:nvPr/>
        </p:nvGrpSpPr>
        <p:grpSpPr>
          <a:xfrm>
            <a:off x="930589" y="3547849"/>
            <a:ext cx="422327" cy="390408"/>
            <a:chOff x="5975075" y="2327500"/>
            <a:chExt cx="420100" cy="388350"/>
          </a:xfrm>
        </p:grpSpPr>
        <p:sp>
          <p:nvSpPr>
            <p:cNvPr id="225" name="Google Shape;225;p2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27" name="Google Shape;227;p28"/>
          <p:cNvSpPr/>
          <p:nvPr/>
        </p:nvSpPr>
        <p:spPr>
          <a:xfrm>
            <a:off x="930596" y="913408"/>
            <a:ext cx="465278" cy="365854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914550" y="1415675"/>
            <a:ext cx="22686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4" name="Google Shape;234;p29"/>
          <p:cNvSpPr txBox="1"/>
          <p:nvPr>
            <p:ph idx="2" type="body"/>
          </p:nvPr>
        </p:nvSpPr>
        <p:spPr>
          <a:xfrm>
            <a:off x="3421610" y="1415675"/>
            <a:ext cx="22686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5" name="Google Shape;235;p29"/>
          <p:cNvSpPr txBox="1"/>
          <p:nvPr>
            <p:ph idx="3" type="body"/>
          </p:nvPr>
        </p:nvSpPr>
        <p:spPr>
          <a:xfrm>
            <a:off x="5928669" y="1415675"/>
            <a:ext cx="22686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6" name="Google Shape;236;p29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930638" y="2872150"/>
            <a:ext cx="22686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8" name="Google Shape;238;p29"/>
          <p:cNvSpPr txBox="1"/>
          <p:nvPr>
            <p:ph idx="2" type="body"/>
          </p:nvPr>
        </p:nvSpPr>
        <p:spPr>
          <a:xfrm>
            <a:off x="3437697" y="2872150"/>
            <a:ext cx="22686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9" name="Google Shape;239;p29"/>
          <p:cNvSpPr txBox="1"/>
          <p:nvPr>
            <p:ph idx="3" type="body"/>
          </p:nvPr>
        </p:nvSpPr>
        <p:spPr>
          <a:xfrm>
            <a:off x="5944757" y="2872150"/>
            <a:ext cx="2268600" cy="13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930600" y="1415684"/>
            <a:ext cx="72828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Titles: Ubuntu Bold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Body copy: Ubuntu Light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https://design.ubuntu.com/font/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6" name="Google Shape;246;p30"/>
          <p:cNvSpPr txBox="1"/>
          <p:nvPr/>
        </p:nvSpPr>
        <p:spPr>
          <a:xfrm>
            <a:off x="930600" y="3868275"/>
            <a:ext cx="7282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4294967295" type="ctrTitle"/>
          </p:nvPr>
        </p:nvSpPr>
        <p:spPr>
          <a:xfrm>
            <a:off x="2781000" y="809812"/>
            <a:ext cx="3582000" cy="8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Our team</a:t>
            </a:r>
            <a:endParaRPr sz="6000"/>
          </a:p>
        </p:txBody>
      </p:sp>
      <p:sp>
        <p:nvSpPr>
          <p:cNvPr id="57" name="Google Shape;57;p13"/>
          <p:cNvSpPr txBox="1"/>
          <p:nvPr>
            <p:ph idx="4294967295" type="subTitle"/>
          </p:nvPr>
        </p:nvSpPr>
        <p:spPr>
          <a:xfrm>
            <a:off x="3574200" y="1828050"/>
            <a:ext cx="2586000" cy="5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Ярослав Бровченко</a:t>
            </a:r>
            <a:endParaRPr b="1" sz="2000"/>
          </a:p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3405689" y="3002242"/>
            <a:ext cx="2670592" cy="2141313"/>
            <a:chOff x="5826900" y="1367600"/>
            <a:chExt cx="3881675" cy="3775901"/>
          </a:xfrm>
        </p:grpSpPr>
        <p:pic>
          <p:nvPicPr>
            <p:cNvPr id="60" name="Google Shape;60;p13"/>
            <p:cNvPicPr preferRelativeResize="0"/>
            <p:nvPr/>
          </p:nvPicPr>
          <p:blipFill rotWithShape="1">
            <a:blip r:embed="rId3">
              <a:alphaModFix/>
            </a:blip>
            <a:srcRect b="27714" l="0" r="0" t="0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60358">
            <a:off x="3748327" y="2321823"/>
            <a:ext cx="2237732" cy="231634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>
            <p:ph idx="4294967295" type="subTitle"/>
          </p:nvPr>
        </p:nvSpPr>
        <p:spPr>
          <a:xfrm>
            <a:off x="571350" y="2146050"/>
            <a:ext cx="2105400" cy="5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Роман Кипибіда</a:t>
            </a:r>
            <a:endParaRPr b="1" sz="2000"/>
          </a:p>
        </p:txBody>
      </p:sp>
      <p:sp>
        <p:nvSpPr>
          <p:cNvPr id="64" name="Google Shape;64;p13"/>
          <p:cNvSpPr txBox="1"/>
          <p:nvPr>
            <p:ph idx="4294967295" type="subTitle"/>
          </p:nvPr>
        </p:nvSpPr>
        <p:spPr>
          <a:xfrm>
            <a:off x="6643200" y="2146050"/>
            <a:ext cx="2177700" cy="5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Дар’я Шабацька</a:t>
            </a:r>
            <a:endParaRPr b="1" sz="2000"/>
          </a:p>
        </p:txBody>
      </p:sp>
      <p:sp>
        <p:nvSpPr>
          <p:cNvPr id="65" name="Google Shape;65;p13"/>
          <p:cNvSpPr txBox="1"/>
          <p:nvPr>
            <p:ph idx="4294967295" type="subTitle"/>
          </p:nvPr>
        </p:nvSpPr>
        <p:spPr>
          <a:xfrm>
            <a:off x="6573300" y="4212425"/>
            <a:ext cx="2317500" cy="5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Петро Гентош</a:t>
            </a:r>
            <a:endParaRPr b="1" sz="2000"/>
          </a:p>
        </p:txBody>
      </p:sp>
      <p:sp>
        <p:nvSpPr>
          <p:cNvPr id="66" name="Google Shape;66;p13"/>
          <p:cNvSpPr txBox="1"/>
          <p:nvPr>
            <p:ph idx="4294967295" type="subTitle"/>
          </p:nvPr>
        </p:nvSpPr>
        <p:spPr>
          <a:xfrm>
            <a:off x="449700" y="4212425"/>
            <a:ext cx="2317500" cy="5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Ubuntu"/>
                <a:ea typeface="Ubuntu"/>
                <a:cs typeface="Ubuntu"/>
                <a:sym typeface="Ubuntu"/>
              </a:rPr>
              <a:t>Олександр Рига</a:t>
            </a:r>
            <a:endParaRPr b="1" sz="2000"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6">
            <a:alphaModFix/>
          </a:blip>
          <a:srcRect b="0" l="28197" r="19506" t="9428"/>
          <a:stretch/>
        </p:blipFill>
        <p:spPr>
          <a:xfrm>
            <a:off x="812700" y="617807"/>
            <a:ext cx="1622700" cy="15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7">
            <a:alphaModFix/>
          </a:blip>
          <a:srcRect b="58276" l="29524" r="25700" t="9012"/>
          <a:stretch/>
        </p:blipFill>
        <p:spPr>
          <a:xfrm>
            <a:off x="6903498" y="617800"/>
            <a:ext cx="1622803" cy="158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 rotWithShape="1">
          <a:blip r:embed="rId8">
            <a:alphaModFix/>
          </a:blip>
          <a:srcRect b="10628" l="3645" r="42984" t="34217"/>
          <a:stretch/>
        </p:blipFill>
        <p:spPr>
          <a:xfrm>
            <a:off x="6967200" y="2651487"/>
            <a:ext cx="1529699" cy="158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9">
            <a:alphaModFix/>
          </a:blip>
          <a:srcRect b="40362" l="38165" r="3162" t="2475"/>
          <a:stretch/>
        </p:blipFill>
        <p:spPr>
          <a:xfrm>
            <a:off x="797050" y="2651438"/>
            <a:ext cx="1622800" cy="15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253" name="Google Shape;253;p31"/>
          <p:cNvSpPr txBox="1"/>
          <p:nvPr>
            <p:ph idx="1" type="subTitle"/>
          </p:nvPr>
        </p:nvSpPr>
        <p:spPr>
          <a:xfrm>
            <a:off x="930600" y="2736802"/>
            <a:ext cx="7282800" cy="35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2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2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3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63" name="Google Shape;263;p3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65" name="Google Shape;265;p3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66" name="Google Shape;266;p3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3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68" name="Google Shape;268;p3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69" name="Google Shape;269;p3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5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71" name="Google Shape;271;p3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72" name="Google Shape;272;p3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6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74" name="Google Shape;274;p3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75" name="Google Shape;275;p3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4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77" name="Google Shape;277;p3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78" name="Google Shape;278;p3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79" name="Google Shape;279;p3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Ubuntu"/>
                  <a:ea typeface="Ubuntu"/>
                  <a:cs typeface="Ubuntu"/>
                  <a:sym typeface="Ubuntu"/>
                </a:rPr>
                <a:t>2</a:t>
              </a:r>
              <a:endParaRPr sz="6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280" name="Google Shape;280;p3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1" name="Google Shape;281;p3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Red is the colour of danger and courage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5" name="Google Shape;285;p3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91" name="Google Shape;291;p33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2" name="Google Shape;292;p33"/>
          <p:cNvGrpSpPr/>
          <p:nvPr/>
        </p:nvGrpSpPr>
        <p:grpSpPr>
          <a:xfrm>
            <a:off x="930601" y="1465509"/>
            <a:ext cx="3095681" cy="2783076"/>
            <a:chOff x="3778727" y="4460423"/>
            <a:chExt cx="720160" cy="647438"/>
          </a:xfrm>
        </p:grpSpPr>
        <p:sp>
          <p:nvSpPr>
            <p:cNvPr id="293" name="Google Shape;293;p33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300" name="Google Shape;300;p33"/>
          <p:cNvCxnSpPr/>
          <p:nvPr/>
        </p:nvCxnSpPr>
        <p:spPr>
          <a:xfrm>
            <a:off x="3957588" y="1926248"/>
            <a:ext cx="906900" cy="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1" name="Google Shape;301;p33"/>
          <p:cNvSpPr txBox="1"/>
          <p:nvPr/>
        </p:nvSpPr>
        <p:spPr>
          <a:xfrm>
            <a:off x="4917204" y="1778637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2" name="Google Shape;302;p33"/>
          <p:cNvCxnSpPr/>
          <p:nvPr/>
        </p:nvCxnSpPr>
        <p:spPr>
          <a:xfrm>
            <a:off x="3824027" y="2339459"/>
            <a:ext cx="1040400" cy="0"/>
          </a:xfrm>
          <a:prstGeom prst="straightConnector1">
            <a:avLst/>
          </a:prstGeom>
          <a:noFill/>
          <a:ln cap="flat" cmpd="sng" w="9525">
            <a:solidFill>
              <a:srgbClr val="DD7E6B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3" name="Google Shape;303;p33"/>
          <p:cNvSpPr txBox="1"/>
          <p:nvPr/>
        </p:nvSpPr>
        <p:spPr>
          <a:xfrm>
            <a:off x="4917204" y="2191840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4" name="Google Shape;304;p33"/>
          <p:cNvCxnSpPr/>
          <p:nvPr/>
        </p:nvCxnSpPr>
        <p:spPr>
          <a:xfrm>
            <a:off x="3634227" y="2752670"/>
            <a:ext cx="1230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5" name="Google Shape;305;p33"/>
          <p:cNvSpPr txBox="1"/>
          <p:nvPr/>
        </p:nvSpPr>
        <p:spPr>
          <a:xfrm>
            <a:off x="4917204" y="2605043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6" name="Google Shape;306;p33"/>
          <p:cNvCxnSpPr/>
          <p:nvPr/>
        </p:nvCxnSpPr>
        <p:spPr>
          <a:xfrm>
            <a:off x="3472547" y="3165860"/>
            <a:ext cx="13917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7" name="Google Shape;307;p33"/>
          <p:cNvSpPr txBox="1"/>
          <p:nvPr/>
        </p:nvSpPr>
        <p:spPr>
          <a:xfrm>
            <a:off x="4917204" y="3018245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08" name="Google Shape;308;p33"/>
          <p:cNvCxnSpPr/>
          <p:nvPr/>
        </p:nvCxnSpPr>
        <p:spPr>
          <a:xfrm>
            <a:off x="3296796" y="3579072"/>
            <a:ext cx="15675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09" name="Google Shape;309;p33"/>
          <p:cNvSpPr txBox="1"/>
          <p:nvPr/>
        </p:nvSpPr>
        <p:spPr>
          <a:xfrm>
            <a:off x="4917204" y="3431448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310" name="Google Shape;310;p33"/>
          <p:cNvCxnSpPr/>
          <p:nvPr/>
        </p:nvCxnSpPr>
        <p:spPr>
          <a:xfrm>
            <a:off x="3114032" y="3992261"/>
            <a:ext cx="1743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1" name="Google Shape;311;p33"/>
          <p:cNvSpPr txBox="1"/>
          <p:nvPr/>
        </p:nvSpPr>
        <p:spPr>
          <a:xfrm>
            <a:off x="4917204" y="3844651"/>
            <a:ext cx="23907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Insert your content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"/>
          <p:cNvSpPr txBox="1"/>
          <p:nvPr>
            <p:ph idx="1" type="body"/>
          </p:nvPr>
        </p:nvSpPr>
        <p:spPr>
          <a:xfrm>
            <a:off x="6248575" y="65422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317" name="Google Shape;317;p34"/>
          <p:cNvGrpSpPr/>
          <p:nvPr/>
        </p:nvGrpSpPr>
        <p:grpSpPr>
          <a:xfrm>
            <a:off x="742973" y="654220"/>
            <a:ext cx="297657" cy="376444"/>
            <a:chOff x="584925" y="238125"/>
            <a:chExt cx="415200" cy="525100"/>
          </a:xfrm>
        </p:grpSpPr>
        <p:sp>
          <p:nvSpPr>
            <p:cNvPr id="318" name="Google Shape;318;p34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24" name="Google Shape;324;p34"/>
          <p:cNvGrpSpPr/>
          <p:nvPr/>
        </p:nvGrpSpPr>
        <p:grpSpPr>
          <a:xfrm>
            <a:off x="1215696" y="708920"/>
            <a:ext cx="318680" cy="265289"/>
            <a:chOff x="1244325" y="314425"/>
            <a:chExt cx="444525" cy="370050"/>
          </a:xfrm>
        </p:grpSpPr>
        <p:sp>
          <p:nvSpPr>
            <p:cNvPr id="325" name="Google Shape;325;p34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27" name="Google Shape;327;p34"/>
          <p:cNvGrpSpPr/>
          <p:nvPr/>
        </p:nvGrpSpPr>
        <p:grpSpPr>
          <a:xfrm>
            <a:off x="1705949" y="707611"/>
            <a:ext cx="304683" cy="267906"/>
            <a:chOff x="1928175" y="312600"/>
            <a:chExt cx="425000" cy="373700"/>
          </a:xfrm>
        </p:grpSpPr>
        <p:sp>
          <p:nvSpPr>
            <p:cNvPr id="328" name="Google Shape;328;p34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30" name="Google Shape;330;p34"/>
          <p:cNvSpPr/>
          <p:nvPr/>
        </p:nvSpPr>
        <p:spPr>
          <a:xfrm>
            <a:off x="2216916" y="698003"/>
            <a:ext cx="249517" cy="287154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2717260" y="698881"/>
            <a:ext cx="215393" cy="285398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32" name="Google Shape;332;p34"/>
          <p:cNvGrpSpPr/>
          <p:nvPr/>
        </p:nvGrpSpPr>
        <p:grpSpPr>
          <a:xfrm>
            <a:off x="3132920" y="693614"/>
            <a:ext cx="350206" cy="295918"/>
            <a:chOff x="3918650" y="293075"/>
            <a:chExt cx="488500" cy="412775"/>
          </a:xfrm>
        </p:grpSpPr>
        <p:sp>
          <p:nvSpPr>
            <p:cNvPr id="333" name="Google Shape;333;p34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36" name="Google Shape;336;p34"/>
          <p:cNvGrpSpPr/>
          <p:nvPr/>
        </p:nvGrpSpPr>
        <p:grpSpPr>
          <a:xfrm>
            <a:off x="3647242" y="671282"/>
            <a:ext cx="288050" cy="340563"/>
            <a:chOff x="4636075" y="261925"/>
            <a:chExt cx="401800" cy="475050"/>
          </a:xfrm>
        </p:grpSpPr>
        <p:sp>
          <p:nvSpPr>
            <p:cNvPr id="337" name="Google Shape;337;p34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41" name="Google Shape;341;p34"/>
          <p:cNvSpPr/>
          <p:nvPr/>
        </p:nvSpPr>
        <p:spPr>
          <a:xfrm>
            <a:off x="4109763" y="697555"/>
            <a:ext cx="330061" cy="288050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2" name="Google Shape;342;p34"/>
          <p:cNvGrpSpPr/>
          <p:nvPr/>
        </p:nvGrpSpPr>
        <p:grpSpPr>
          <a:xfrm>
            <a:off x="4613301" y="699743"/>
            <a:ext cx="288911" cy="283211"/>
            <a:chOff x="5983625" y="301625"/>
            <a:chExt cx="403000" cy="395050"/>
          </a:xfrm>
        </p:grpSpPr>
        <p:sp>
          <p:nvSpPr>
            <p:cNvPr id="343" name="Google Shape;343;p34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63" name="Google Shape;363;p34"/>
          <p:cNvGrpSpPr/>
          <p:nvPr/>
        </p:nvGrpSpPr>
        <p:grpSpPr>
          <a:xfrm>
            <a:off x="5098732" y="697539"/>
            <a:ext cx="284538" cy="284107"/>
            <a:chOff x="6660750" y="298550"/>
            <a:chExt cx="396900" cy="396300"/>
          </a:xfrm>
        </p:grpSpPr>
        <p:sp>
          <p:nvSpPr>
            <p:cNvPr id="364" name="Google Shape;364;p34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66" name="Google Shape;366;p34"/>
          <p:cNvGrpSpPr/>
          <p:nvPr/>
        </p:nvGrpSpPr>
        <p:grpSpPr>
          <a:xfrm>
            <a:off x="742973" y="1144902"/>
            <a:ext cx="297657" cy="360260"/>
            <a:chOff x="584925" y="922575"/>
            <a:chExt cx="415200" cy="502525"/>
          </a:xfrm>
        </p:grpSpPr>
        <p:sp>
          <p:nvSpPr>
            <p:cNvPr id="367" name="Google Shape;367;p34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70" name="Google Shape;370;p34"/>
          <p:cNvGrpSpPr/>
          <p:nvPr/>
        </p:nvGrpSpPr>
        <p:grpSpPr>
          <a:xfrm>
            <a:off x="1217453" y="1136586"/>
            <a:ext cx="315185" cy="375584"/>
            <a:chOff x="1246775" y="910975"/>
            <a:chExt cx="439650" cy="523900"/>
          </a:xfrm>
        </p:grpSpPr>
        <p:sp>
          <p:nvSpPr>
            <p:cNvPr id="371" name="Google Shape;371;p34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74" name="Google Shape;374;p34"/>
          <p:cNvGrpSpPr/>
          <p:nvPr/>
        </p:nvGrpSpPr>
        <p:grpSpPr>
          <a:xfrm>
            <a:off x="1704640" y="1196985"/>
            <a:ext cx="307299" cy="255647"/>
            <a:chOff x="1926350" y="995225"/>
            <a:chExt cx="428650" cy="356600"/>
          </a:xfrm>
        </p:grpSpPr>
        <p:sp>
          <p:nvSpPr>
            <p:cNvPr id="375" name="Google Shape;375;p34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379" name="Google Shape;379;p34"/>
          <p:cNvSpPr/>
          <p:nvPr/>
        </p:nvSpPr>
        <p:spPr>
          <a:xfrm>
            <a:off x="2191518" y="1175585"/>
            <a:ext cx="300309" cy="298553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p34"/>
          <p:cNvSpPr/>
          <p:nvPr/>
        </p:nvSpPr>
        <p:spPr>
          <a:xfrm>
            <a:off x="2675247" y="1190479"/>
            <a:ext cx="299413" cy="268784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p34"/>
          <p:cNvSpPr/>
          <p:nvPr/>
        </p:nvSpPr>
        <p:spPr>
          <a:xfrm>
            <a:off x="3162900" y="1192666"/>
            <a:ext cx="290667" cy="264393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3655806" y="1195283"/>
            <a:ext cx="271418" cy="25915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83" name="Google Shape;383;p34"/>
          <p:cNvGrpSpPr/>
          <p:nvPr/>
        </p:nvGrpSpPr>
        <p:grpSpPr>
          <a:xfrm>
            <a:off x="4124805" y="1177736"/>
            <a:ext cx="299413" cy="299843"/>
            <a:chOff x="5302225" y="968375"/>
            <a:chExt cx="417650" cy="418250"/>
          </a:xfrm>
        </p:grpSpPr>
        <p:sp>
          <p:nvSpPr>
            <p:cNvPr id="384" name="Google Shape;384;p34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86" name="Google Shape;386;p34"/>
          <p:cNvGrpSpPr/>
          <p:nvPr/>
        </p:nvGrpSpPr>
        <p:grpSpPr>
          <a:xfrm>
            <a:off x="4572151" y="1144024"/>
            <a:ext cx="371211" cy="361569"/>
            <a:chOff x="5926225" y="921350"/>
            <a:chExt cx="517800" cy="504350"/>
          </a:xfrm>
        </p:grpSpPr>
        <p:sp>
          <p:nvSpPr>
            <p:cNvPr id="387" name="Google Shape;387;p3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89" name="Google Shape;389;p34"/>
          <p:cNvGrpSpPr/>
          <p:nvPr/>
        </p:nvGrpSpPr>
        <p:grpSpPr>
          <a:xfrm>
            <a:off x="5067654" y="1151032"/>
            <a:ext cx="346693" cy="347571"/>
            <a:chOff x="6617400" y="931125"/>
            <a:chExt cx="483600" cy="484825"/>
          </a:xfrm>
        </p:grpSpPr>
        <p:sp>
          <p:nvSpPr>
            <p:cNvPr id="390" name="Google Shape;390;p34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92" name="Google Shape;392;p34"/>
          <p:cNvGrpSpPr/>
          <p:nvPr/>
        </p:nvGrpSpPr>
        <p:grpSpPr>
          <a:xfrm>
            <a:off x="724584" y="1690732"/>
            <a:ext cx="334434" cy="234641"/>
            <a:chOff x="559275" y="1683950"/>
            <a:chExt cx="466500" cy="327300"/>
          </a:xfrm>
        </p:grpSpPr>
        <p:sp>
          <p:nvSpPr>
            <p:cNvPr id="393" name="Google Shape;393;p34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395" name="Google Shape;395;p34"/>
          <p:cNvGrpSpPr/>
          <p:nvPr/>
        </p:nvGrpSpPr>
        <p:grpSpPr>
          <a:xfrm>
            <a:off x="1207828" y="1644349"/>
            <a:ext cx="334434" cy="327426"/>
            <a:chOff x="1233350" y="1619250"/>
            <a:chExt cx="466500" cy="456725"/>
          </a:xfrm>
        </p:grpSpPr>
        <p:sp>
          <p:nvSpPr>
            <p:cNvPr id="396" name="Google Shape;396;p34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00" name="Google Shape;400;p34"/>
          <p:cNvGrpSpPr/>
          <p:nvPr/>
        </p:nvGrpSpPr>
        <p:grpSpPr>
          <a:xfrm>
            <a:off x="1701575" y="1651338"/>
            <a:ext cx="313429" cy="313429"/>
            <a:chOff x="1922075" y="1629000"/>
            <a:chExt cx="437200" cy="437200"/>
          </a:xfrm>
        </p:grpSpPr>
        <p:sp>
          <p:nvSpPr>
            <p:cNvPr id="401" name="Google Shape;401;p34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03" name="Google Shape;403;p34"/>
          <p:cNvGrpSpPr/>
          <p:nvPr/>
        </p:nvGrpSpPr>
        <p:grpSpPr>
          <a:xfrm>
            <a:off x="2183511" y="1650030"/>
            <a:ext cx="316045" cy="316045"/>
            <a:chOff x="2594325" y="1627175"/>
            <a:chExt cx="440850" cy="440850"/>
          </a:xfrm>
        </p:grpSpPr>
        <p:sp>
          <p:nvSpPr>
            <p:cNvPr id="404" name="Google Shape;404;p34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07" name="Google Shape;407;p34"/>
          <p:cNvSpPr/>
          <p:nvPr/>
        </p:nvSpPr>
        <p:spPr>
          <a:xfrm>
            <a:off x="2680929" y="1664135"/>
            <a:ext cx="288050" cy="288032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08" name="Google Shape;408;p34"/>
          <p:cNvGrpSpPr/>
          <p:nvPr/>
        </p:nvGrpSpPr>
        <p:grpSpPr>
          <a:xfrm>
            <a:off x="3179769" y="1626390"/>
            <a:ext cx="256507" cy="363325"/>
            <a:chOff x="3984000" y="1594200"/>
            <a:chExt cx="357800" cy="506800"/>
          </a:xfrm>
        </p:grpSpPr>
        <p:sp>
          <p:nvSpPr>
            <p:cNvPr id="409" name="Google Shape;409;p34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1" name="Google Shape;411;p34"/>
          <p:cNvGrpSpPr/>
          <p:nvPr/>
        </p:nvGrpSpPr>
        <p:grpSpPr>
          <a:xfrm>
            <a:off x="3622294" y="1704299"/>
            <a:ext cx="337947" cy="207507"/>
            <a:chOff x="4601275" y="1702875"/>
            <a:chExt cx="471400" cy="289450"/>
          </a:xfrm>
        </p:grpSpPr>
        <p:sp>
          <p:nvSpPr>
            <p:cNvPr id="412" name="Google Shape;412;p34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17" name="Google Shape;417;p34"/>
          <p:cNvGrpSpPr/>
          <p:nvPr/>
        </p:nvGrpSpPr>
        <p:grpSpPr>
          <a:xfrm>
            <a:off x="4121740" y="1653525"/>
            <a:ext cx="305543" cy="309056"/>
            <a:chOff x="5297950" y="1632050"/>
            <a:chExt cx="426200" cy="431100"/>
          </a:xfrm>
        </p:grpSpPr>
        <p:sp>
          <p:nvSpPr>
            <p:cNvPr id="418" name="Google Shape;418;p34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0" name="Google Shape;420;p34"/>
          <p:cNvGrpSpPr/>
          <p:nvPr/>
        </p:nvGrpSpPr>
        <p:grpSpPr>
          <a:xfrm>
            <a:off x="4604106" y="1644349"/>
            <a:ext cx="307299" cy="327426"/>
            <a:chOff x="5970800" y="1619250"/>
            <a:chExt cx="428650" cy="456725"/>
          </a:xfrm>
        </p:grpSpPr>
        <p:sp>
          <p:nvSpPr>
            <p:cNvPr id="421" name="Google Shape;421;p34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26" name="Google Shape;426;p34"/>
          <p:cNvGrpSpPr/>
          <p:nvPr/>
        </p:nvGrpSpPr>
        <p:grpSpPr>
          <a:xfrm>
            <a:off x="5073353" y="1640406"/>
            <a:ext cx="344488" cy="314289"/>
            <a:chOff x="6625350" y="1613750"/>
            <a:chExt cx="480525" cy="438400"/>
          </a:xfrm>
        </p:grpSpPr>
        <p:sp>
          <p:nvSpPr>
            <p:cNvPr id="427" name="Google Shape;427;p34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32" name="Google Shape;432;p34"/>
          <p:cNvGrpSpPr/>
          <p:nvPr/>
        </p:nvGrpSpPr>
        <p:grpSpPr>
          <a:xfrm>
            <a:off x="761791" y="2151663"/>
            <a:ext cx="260020" cy="279286"/>
            <a:chOff x="611175" y="2326900"/>
            <a:chExt cx="362700" cy="389575"/>
          </a:xfrm>
        </p:grpSpPr>
        <p:sp>
          <p:nvSpPr>
            <p:cNvPr id="433" name="Google Shape;433;p34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37" name="Google Shape;437;p34"/>
          <p:cNvSpPr/>
          <p:nvPr/>
        </p:nvSpPr>
        <p:spPr>
          <a:xfrm>
            <a:off x="1238096" y="2154407"/>
            <a:ext cx="274035" cy="274035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1721376" y="2154407"/>
            <a:ext cx="274035" cy="274035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9" name="Google Shape;439;p34"/>
          <p:cNvSpPr/>
          <p:nvPr/>
        </p:nvSpPr>
        <p:spPr>
          <a:xfrm>
            <a:off x="2204657" y="2154407"/>
            <a:ext cx="274035" cy="274035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40" name="Google Shape;440;p34"/>
          <p:cNvGrpSpPr/>
          <p:nvPr/>
        </p:nvGrpSpPr>
        <p:grpSpPr>
          <a:xfrm>
            <a:off x="2751673" y="2107018"/>
            <a:ext cx="146212" cy="365081"/>
            <a:chOff x="3386850" y="2264625"/>
            <a:chExt cx="203950" cy="509250"/>
          </a:xfrm>
        </p:grpSpPr>
        <p:sp>
          <p:nvSpPr>
            <p:cNvPr id="441" name="Google Shape;441;p34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3" name="Google Shape;443;p34"/>
          <p:cNvGrpSpPr/>
          <p:nvPr/>
        </p:nvGrpSpPr>
        <p:grpSpPr>
          <a:xfrm>
            <a:off x="3731299" y="2153419"/>
            <a:ext cx="119937" cy="272279"/>
            <a:chOff x="4753325" y="2329350"/>
            <a:chExt cx="167300" cy="379800"/>
          </a:xfrm>
        </p:grpSpPr>
        <p:sp>
          <p:nvSpPr>
            <p:cNvPr id="444" name="Google Shape;444;p34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" name="Google Shape;446;p34"/>
          <p:cNvGrpSpPr/>
          <p:nvPr/>
        </p:nvGrpSpPr>
        <p:grpSpPr>
          <a:xfrm>
            <a:off x="3245850" y="2108756"/>
            <a:ext cx="124346" cy="361586"/>
            <a:chOff x="4076175" y="2267050"/>
            <a:chExt cx="173450" cy="504375"/>
          </a:xfrm>
        </p:grpSpPr>
        <p:sp>
          <p:nvSpPr>
            <p:cNvPr id="447" name="Google Shape;447;p34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9" name="Google Shape;449;p34"/>
          <p:cNvSpPr/>
          <p:nvPr/>
        </p:nvSpPr>
        <p:spPr>
          <a:xfrm>
            <a:off x="4137778" y="2146968"/>
            <a:ext cx="274035" cy="288911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50" name="Google Shape;450;p34"/>
          <p:cNvGrpSpPr/>
          <p:nvPr/>
        </p:nvGrpSpPr>
        <p:grpSpPr>
          <a:xfrm>
            <a:off x="4607171" y="2152093"/>
            <a:ext cx="301170" cy="278408"/>
            <a:chOff x="5975075" y="2327500"/>
            <a:chExt cx="420100" cy="388350"/>
          </a:xfrm>
        </p:grpSpPr>
        <p:sp>
          <p:nvSpPr>
            <p:cNvPr id="451" name="Google Shape;451;p3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" name="Google Shape;453;p34"/>
          <p:cNvGrpSpPr/>
          <p:nvPr/>
        </p:nvGrpSpPr>
        <p:grpSpPr>
          <a:xfrm>
            <a:off x="5148628" y="2143777"/>
            <a:ext cx="184745" cy="301170"/>
            <a:chOff x="6730350" y="2315900"/>
            <a:chExt cx="257700" cy="420100"/>
          </a:xfrm>
        </p:grpSpPr>
        <p:sp>
          <p:nvSpPr>
            <p:cNvPr id="454" name="Google Shape;454;p34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" name="Google Shape;459;p34"/>
          <p:cNvGrpSpPr/>
          <p:nvPr/>
        </p:nvGrpSpPr>
        <p:grpSpPr>
          <a:xfrm>
            <a:off x="844952" y="2603830"/>
            <a:ext cx="93699" cy="341442"/>
            <a:chOff x="727175" y="2957625"/>
            <a:chExt cx="130700" cy="476275"/>
          </a:xfrm>
        </p:grpSpPr>
        <p:sp>
          <p:nvSpPr>
            <p:cNvPr id="460" name="Google Shape;460;p34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2" name="Google Shape;462;p34"/>
          <p:cNvSpPr/>
          <p:nvPr/>
        </p:nvSpPr>
        <p:spPr>
          <a:xfrm>
            <a:off x="1714816" y="2590423"/>
            <a:ext cx="287154" cy="368576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3" name="Google Shape;463;p34"/>
          <p:cNvSpPr/>
          <p:nvPr/>
        </p:nvSpPr>
        <p:spPr>
          <a:xfrm>
            <a:off x="1268746" y="2590423"/>
            <a:ext cx="212740" cy="368576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4" name="Google Shape;464;p34"/>
          <p:cNvGrpSpPr/>
          <p:nvPr/>
        </p:nvGrpSpPr>
        <p:grpSpPr>
          <a:xfrm>
            <a:off x="2175626" y="2614762"/>
            <a:ext cx="331817" cy="319558"/>
            <a:chOff x="2583325" y="2972875"/>
            <a:chExt cx="462850" cy="445750"/>
          </a:xfrm>
        </p:grpSpPr>
        <p:sp>
          <p:nvSpPr>
            <p:cNvPr id="465" name="Google Shape;465;p34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7" name="Google Shape;467;p34"/>
          <p:cNvGrpSpPr/>
          <p:nvPr/>
        </p:nvGrpSpPr>
        <p:grpSpPr>
          <a:xfrm>
            <a:off x="2647489" y="2662490"/>
            <a:ext cx="354579" cy="224121"/>
            <a:chOff x="3241525" y="3039450"/>
            <a:chExt cx="494600" cy="312625"/>
          </a:xfrm>
        </p:grpSpPr>
        <p:sp>
          <p:nvSpPr>
            <p:cNvPr id="468" name="Google Shape;468;p34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0" name="Google Shape;470;p34"/>
          <p:cNvSpPr/>
          <p:nvPr/>
        </p:nvSpPr>
        <p:spPr>
          <a:xfrm>
            <a:off x="3639172" y="2622381"/>
            <a:ext cx="304682" cy="304665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71" name="Google Shape;471;p34"/>
          <p:cNvGrpSpPr/>
          <p:nvPr/>
        </p:nvGrpSpPr>
        <p:grpSpPr>
          <a:xfrm>
            <a:off x="4091093" y="2638850"/>
            <a:ext cx="366838" cy="271400"/>
            <a:chOff x="5255200" y="3006475"/>
            <a:chExt cx="511700" cy="378575"/>
          </a:xfrm>
        </p:grpSpPr>
        <p:sp>
          <p:nvSpPr>
            <p:cNvPr id="472" name="Google Shape;472;p34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4" name="Google Shape;474;p34"/>
          <p:cNvGrpSpPr/>
          <p:nvPr/>
        </p:nvGrpSpPr>
        <p:grpSpPr>
          <a:xfrm>
            <a:off x="3159625" y="2623096"/>
            <a:ext cx="296797" cy="302908"/>
            <a:chOff x="3955900" y="2984500"/>
            <a:chExt cx="414000" cy="422525"/>
          </a:xfrm>
        </p:grpSpPr>
        <p:sp>
          <p:nvSpPr>
            <p:cNvPr id="475" name="Google Shape;475;p34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8" name="Google Shape;478;p34"/>
          <p:cNvSpPr/>
          <p:nvPr/>
        </p:nvSpPr>
        <p:spPr>
          <a:xfrm>
            <a:off x="727679" y="3127547"/>
            <a:ext cx="331799" cy="260898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p34"/>
          <p:cNvSpPr/>
          <p:nvPr/>
        </p:nvSpPr>
        <p:spPr>
          <a:xfrm>
            <a:off x="4642513" y="2608365"/>
            <a:ext cx="231129" cy="332695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80" name="Google Shape;480;p34"/>
          <p:cNvGrpSpPr/>
          <p:nvPr/>
        </p:nvGrpSpPr>
        <p:grpSpPr>
          <a:xfrm>
            <a:off x="5127623" y="2618705"/>
            <a:ext cx="226755" cy="322193"/>
            <a:chOff x="6701050" y="2978375"/>
            <a:chExt cx="316300" cy="449425"/>
          </a:xfrm>
        </p:grpSpPr>
        <p:sp>
          <p:nvSpPr>
            <p:cNvPr id="481" name="Google Shape;481;p34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" name="Google Shape;483;p34"/>
          <p:cNvGrpSpPr/>
          <p:nvPr/>
        </p:nvGrpSpPr>
        <p:grpSpPr>
          <a:xfrm>
            <a:off x="1213510" y="3149229"/>
            <a:ext cx="323071" cy="217131"/>
            <a:chOff x="1241275" y="3718400"/>
            <a:chExt cx="450650" cy="302875"/>
          </a:xfrm>
        </p:grpSpPr>
        <p:sp>
          <p:nvSpPr>
            <p:cNvPr id="484" name="Google Shape;484;p34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8" name="Google Shape;488;p34"/>
          <p:cNvGrpSpPr/>
          <p:nvPr/>
        </p:nvGrpSpPr>
        <p:grpSpPr>
          <a:xfrm>
            <a:off x="1701145" y="3132597"/>
            <a:ext cx="314289" cy="250825"/>
            <a:chOff x="1921475" y="3695200"/>
            <a:chExt cx="438400" cy="349875"/>
          </a:xfrm>
        </p:grpSpPr>
        <p:sp>
          <p:nvSpPr>
            <p:cNvPr id="489" name="Google Shape;489;p34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2" name="Google Shape;492;p34"/>
          <p:cNvGrpSpPr/>
          <p:nvPr/>
        </p:nvGrpSpPr>
        <p:grpSpPr>
          <a:xfrm>
            <a:off x="2187454" y="3128654"/>
            <a:ext cx="308159" cy="258281"/>
            <a:chOff x="2599825" y="3689700"/>
            <a:chExt cx="429850" cy="360275"/>
          </a:xfrm>
        </p:grpSpPr>
        <p:sp>
          <p:nvSpPr>
            <p:cNvPr id="493" name="Google Shape;493;p34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5" name="Google Shape;495;p34"/>
          <p:cNvGrpSpPr/>
          <p:nvPr/>
        </p:nvGrpSpPr>
        <p:grpSpPr>
          <a:xfrm>
            <a:off x="2685574" y="3101950"/>
            <a:ext cx="278408" cy="290667"/>
            <a:chOff x="3294650" y="3652450"/>
            <a:chExt cx="388350" cy="405450"/>
          </a:xfrm>
        </p:grpSpPr>
        <p:sp>
          <p:nvSpPr>
            <p:cNvPr id="496" name="Google Shape;496;p34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99" name="Google Shape;499;p34"/>
          <p:cNvGrpSpPr/>
          <p:nvPr/>
        </p:nvGrpSpPr>
        <p:grpSpPr>
          <a:xfrm>
            <a:off x="3145627" y="3138727"/>
            <a:ext cx="324792" cy="238136"/>
            <a:chOff x="3936375" y="3703750"/>
            <a:chExt cx="453050" cy="332175"/>
          </a:xfrm>
        </p:grpSpPr>
        <p:sp>
          <p:nvSpPr>
            <p:cNvPr id="500" name="Google Shape;500;p34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5" name="Google Shape;505;p34"/>
          <p:cNvGrpSpPr/>
          <p:nvPr/>
        </p:nvGrpSpPr>
        <p:grpSpPr>
          <a:xfrm>
            <a:off x="3628871" y="3138727"/>
            <a:ext cx="324792" cy="238136"/>
            <a:chOff x="4610450" y="3703750"/>
            <a:chExt cx="453050" cy="332175"/>
          </a:xfrm>
        </p:grpSpPr>
        <p:sp>
          <p:nvSpPr>
            <p:cNvPr id="506" name="Google Shape;506;p34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08" name="Google Shape;508;p34"/>
          <p:cNvGrpSpPr/>
          <p:nvPr/>
        </p:nvGrpSpPr>
        <p:grpSpPr>
          <a:xfrm>
            <a:off x="4123497" y="3114657"/>
            <a:ext cx="302030" cy="286276"/>
            <a:chOff x="5300400" y="3670175"/>
            <a:chExt cx="421300" cy="399325"/>
          </a:xfrm>
        </p:grpSpPr>
        <p:sp>
          <p:nvSpPr>
            <p:cNvPr id="509" name="Google Shape;509;p34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14" name="Google Shape;514;p34"/>
          <p:cNvSpPr/>
          <p:nvPr/>
        </p:nvSpPr>
        <p:spPr>
          <a:xfrm>
            <a:off x="4589978" y="3089907"/>
            <a:ext cx="336190" cy="336172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15" name="Google Shape;515;p34"/>
          <p:cNvGrpSpPr/>
          <p:nvPr/>
        </p:nvGrpSpPr>
        <p:grpSpPr>
          <a:xfrm>
            <a:off x="5094358" y="3111144"/>
            <a:ext cx="293284" cy="293302"/>
            <a:chOff x="6654650" y="3665275"/>
            <a:chExt cx="409100" cy="409125"/>
          </a:xfrm>
        </p:grpSpPr>
        <p:sp>
          <p:nvSpPr>
            <p:cNvPr id="516" name="Google Shape;516;p34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8" name="Google Shape;518;p34"/>
          <p:cNvGrpSpPr/>
          <p:nvPr/>
        </p:nvGrpSpPr>
        <p:grpSpPr>
          <a:xfrm>
            <a:off x="732900" y="3582129"/>
            <a:ext cx="317802" cy="317820"/>
            <a:chOff x="570875" y="4322250"/>
            <a:chExt cx="443300" cy="443325"/>
          </a:xfrm>
        </p:grpSpPr>
        <p:sp>
          <p:nvSpPr>
            <p:cNvPr id="519" name="Google Shape;519;p34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3" name="Google Shape;523;p34"/>
          <p:cNvSpPr/>
          <p:nvPr/>
        </p:nvSpPr>
        <p:spPr>
          <a:xfrm>
            <a:off x="1203073" y="3644095"/>
            <a:ext cx="344076" cy="194370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24" name="Google Shape;524;p34"/>
          <p:cNvGrpSpPr/>
          <p:nvPr/>
        </p:nvGrpSpPr>
        <p:grpSpPr>
          <a:xfrm>
            <a:off x="1742725" y="3558507"/>
            <a:ext cx="231129" cy="365063"/>
            <a:chOff x="1979475" y="4289300"/>
            <a:chExt cx="322400" cy="509225"/>
          </a:xfrm>
        </p:grpSpPr>
        <p:sp>
          <p:nvSpPr>
            <p:cNvPr id="525" name="Google Shape;525;p34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8" name="Google Shape;528;p34"/>
          <p:cNvGrpSpPr/>
          <p:nvPr/>
        </p:nvGrpSpPr>
        <p:grpSpPr>
          <a:xfrm>
            <a:off x="2205395" y="3563311"/>
            <a:ext cx="272709" cy="355457"/>
            <a:chOff x="2624850" y="4296000"/>
            <a:chExt cx="380400" cy="495825"/>
          </a:xfrm>
        </p:grpSpPr>
        <p:sp>
          <p:nvSpPr>
            <p:cNvPr id="529" name="Google Shape;529;p34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32" name="Google Shape;532;p34"/>
          <p:cNvSpPr/>
          <p:nvPr/>
        </p:nvSpPr>
        <p:spPr>
          <a:xfrm>
            <a:off x="3162470" y="3595503"/>
            <a:ext cx="291527" cy="291545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34"/>
          <p:cNvSpPr/>
          <p:nvPr/>
        </p:nvSpPr>
        <p:spPr>
          <a:xfrm>
            <a:off x="2679190" y="3613893"/>
            <a:ext cx="291527" cy="254768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4" name="Google Shape;534;p34"/>
          <p:cNvSpPr/>
          <p:nvPr/>
        </p:nvSpPr>
        <p:spPr>
          <a:xfrm>
            <a:off x="3644424" y="3594195"/>
            <a:ext cx="294180" cy="29416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35" name="Google Shape;535;p34"/>
          <p:cNvGrpSpPr/>
          <p:nvPr/>
        </p:nvGrpSpPr>
        <p:grpSpPr>
          <a:xfrm>
            <a:off x="4105986" y="3598331"/>
            <a:ext cx="337051" cy="285416"/>
            <a:chOff x="5275975" y="4344850"/>
            <a:chExt cx="470150" cy="398125"/>
          </a:xfrm>
        </p:grpSpPr>
        <p:sp>
          <p:nvSpPr>
            <p:cNvPr id="536" name="Google Shape;536;p34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39" name="Google Shape;539;p34"/>
          <p:cNvSpPr/>
          <p:nvPr/>
        </p:nvSpPr>
        <p:spPr>
          <a:xfrm>
            <a:off x="4606611" y="3589822"/>
            <a:ext cx="302926" cy="302908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0" name="Google Shape;540;p34"/>
          <p:cNvGrpSpPr/>
          <p:nvPr/>
        </p:nvGrpSpPr>
        <p:grpSpPr>
          <a:xfrm>
            <a:off x="5085594" y="3575140"/>
            <a:ext cx="310812" cy="331799"/>
            <a:chOff x="6642425" y="4312500"/>
            <a:chExt cx="433550" cy="462825"/>
          </a:xfrm>
        </p:grpSpPr>
        <p:sp>
          <p:nvSpPr>
            <p:cNvPr id="541" name="Google Shape;541;p34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44" name="Google Shape;544;p34"/>
          <p:cNvSpPr/>
          <p:nvPr/>
        </p:nvSpPr>
        <p:spPr>
          <a:xfrm>
            <a:off x="692226" y="4106799"/>
            <a:ext cx="399206" cy="235520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5" name="Google Shape;545;p34"/>
          <p:cNvGrpSpPr/>
          <p:nvPr/>
        </p:nvGrpSpPr>
        <p:grpSpPr>
          <a:xfrm>
            <a:off x="1215696" y="4067578"/>
            <a:ext cx="318680" cy="313429"/>
            <a:chOff x="1244325" y="4999400"/>
            <a:chExt cx="444525" cy="437200"/>
          </a:xfrm>
        </p:grpSpPr>
        <p:sp>
          <p:nvSpPr>
            <p:cNvPr id="546" name="Google Shape;546;p34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1" name="Google Shape;551;p34"/>
          <p:cNvGrpSpPr/>
          <p:nvPr/>
        </p:nvGrpSpPr>
        <p:grpSpPr>
          <a:xfrm>
            <a:off x="1727402" y="4057506"/>
            <a:ext cx="261776" cy="333556"/>
            <a:chOff x="1958100" y="4985350"/>
            <a:chExt cx="365150" cy="465275"/>
          </a:xfrm>
        </p:grpSpPr>
        <p:sp>
          <p:nvSpPr>
            <p:cNvPr id="552" name="Google Shape;552;p34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5" name="Google Shape;555;p34"/>
          <p:cNvGrpSpPr/>
          <p:nvPr/>
        </p:nvGrpSpPr>
        <p:grpSpPr>
          <a:xfrm>
            <a:off x="2191379" y="4070195"/>
            <a:ext cx="300309" cy="308608"/>
            <a:chOff x="2605300" y="5003050"/>
            <a:chExt cx="418900" cy="430475"/>
          </a:xfrm>
        </p:grpSpPr>
        <p:sp>
          <p:nvSpPr>
            <p:cNvPr id="556" name="Google Shape;556;p34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9" name="Google Shape;559;p34"/>
          <p:cNvGrpSpPr/>
          <p:nvPr/>
        </p:nvGrpSpPr>
        <p:grpSpPr>
          <a:xfrm>
            <a:off x="2645303" y="4076772"/>
            <a:ext cx="358952" cy="295040"/>
            <a:chOff x="3238475" y="5012225"/>
            <a:chExt cx="500700" cy="411550"/>
          </a:xfrm>
        </p:grpSpPr>
        <p:sp>
          <p:nvSpPr>
            <p:cNvPr id="560" name="Google Shape;560;p34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5" name="Google Shape;565;p34"/>
          <p:cNvGrpSpPr/>
          <p:nvPr/>
        </p:nvGrpSpPr>
        <p:grpSpPr>
          <a:xfrm>
            <a:off x="3594281" y="4045247"/>
            <a:ext cx="393972" cy="358074"/>
            <a:chOff x="4562200" y="4968250"/>
            <a:chExt cx="549550" cy="499475"/>
          </a:xfrm>
        </p:grpSpPr>
        <p:sp>
          <p:nvSpPr>
            <p:cNvPr id="566" name="Google Shape;566;p34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71" name="Google Shape;571;p34"/>
          <p:cNvGrpSpPr/>
          <p:nvPr/>
        </p:nvGrpSpPr>
        <p:grpSpPr>
          <a:xfrm>
            <a:off x="3171453" y="4065392"/>
            <a:ext cx="273139" cy="317354"/>
            <a:chOff x="3972400" y="4996350"/>
            <a:chExt cx="381000" cy="442675"/>
          </a:xfrm>
        </p:grpSpPr>
        <p:sp>
          <p:nvSpPr>
            <p:cNvPr id="572" name="Google Shape;572;p34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74" name="Google Shape;574;p34"/>
          <p:cNvGrpSpPr/>
          <p:nvPr/>
        </p:nvGrpSpPr>
        <p:grpSpPr>
          <a:xfrm>
            <a:off x="4081038" y="4038687"/>
            <a:ext cx="386965" cy="371193"/>
            <a:chOff x="5241175" y="4959100"/>
            <a:chExt cx="539775" cy="517775"/>
          </a:xfrm>
        </p:grpSpPr>
        <p:sp>
          <p:nvSpPr>
            <p:cNvPr id="575" name="Google Shape;575;p3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81" name="Google Shape;581;p34"/>
          <p:cNvSpPr/>
          <p:nvPr/>
        </p:nvSpPr>
        <p:spPr>
          <a:xfrm>
            <a:off x="4587791" y="4130441"/>
            <a:ext cx="340563" cy="188240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82" name="Google Shape;582;p34"/>
          <p:cNvGrpSpPr/>
          <p:nvPr/>
        </p:nvGrpSpPr>
        <p:grpSpPr>
          <a:xfrm>
            <a:off x="5116242" y="4093835"/>
            <a:ext cx="248209" cy="285416"/>
            <a:chOff x="6685175" y="5036025"/>
            <a:chExt cx="346225" cy="398125"/>
          </a:xfrm>
        </p:grpSpPr>
        <p:sp>
          <p:nvSpPr>
            <p:cNvPr id="583" name="Google Shape;583;p34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88" name="Google Shape;588;p34"/>
          <p:cNvGrpSpPr/>
          <p:nvPr/>
        </p:nvGrpSpPr>
        <p:grpSpPr>
          <a:xfrm>
            <a:off x="6283418" y="2143549"/>
            <a:ext cx="432570" cy="421334"/>
            <a:chOff x="5926225" y="921350"/>
            <a:chExt cx="517800" cy="504350"/>
          </a:xfrm>
        </p:grpSpPr>
        <p:sp>
          <p:nvSpPr>
            <p:cNvPr id="589" name="Google Shape;589;p3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591" name="Google Shape;591;p34"/>
          <p:cNvSpPr/>
          <p:nvPr/>
        </p:nvSpPr>
        <p:spPr>
          <a:xfrm>
            <a:off x="6477338" y="237960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2" name="Google Shape;592;p34"/>
          <p:cNvGrpSpPr/>
          <p:nvPr/>
        </p:nvGrpSpPr>
        <p:grpSpPr>
          <a:xfrm>
            <a:off x="7168405" y="2122929"/>
            <a:ext cx="432570" cy="421334"/>
            <a:chOff x="5926225" y="921350"/>
            <a:chExt cx="517800" cy="504350"/>
          </a:xfrm>
        </p:grpSpPr>
        <p:sp>
          <p:nvSpPr>
            <p:cNvPr id="593" name="Google Shape;593;p3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1C232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34"/>
          <p:cNvSpPr/>
          <p:nvPr/>
        </p:nvSpPr>
        <p:spPr>
          <a:xfrm>
            <a:off x="7362326" y="235898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34"/>
          <p:cNvGrpSpPr/>
          <p:nvPr/>
        </p:nvGrpSpPr>
        <p:grpSpPr>
          <a:xfrm>
            <a:off x="6283685" y="2871971"/>
            <a:ext cx="1075937" cy="1047989"/>
            <a:chOff x="5926225" y="921350"/>
            <a:chExt cx="517800" cy="504350"/>
          </a:xfrm>
        </p:grpSpPr>
        <p:sp>
          <p:nvSpPr>
            <p:cNvPr id="597" name="Google Shape;597;p3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cap="flat" cmpd="sng" w="28575">
              <a:solidFill>
                <a:srgbClr val="E69138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34"/>
          <p:cNvSpPr/>
          <p:nvPr/>
        </p:nvSpPr>
        <p:spPr>
          <a:xfrm>
            <a:off x="6765998" y="345906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4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34"/>
          <p:cNvSpPr txBox="1"/>
          <p:nvPr>
            <p:ph idx="1" type="body"/>
          </p:nvPr>
        </p:nvSpPr>
        <p:spPr>
          <a:xfrm>
            <a:off x="6248575" y="39949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</a:t>
            </a:r>
            <a:r>
              <a:rPr b="1" lang="en" sz="900"/>
              <a:t>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p35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607" name="Google Shape;607;p35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3" name="Google Shape;613;p35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614" name="Google Shape;614;p35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8" name="Google Shape;618;p35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619" name="Google Shape;619;p35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35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623" name="Google Shape;623;p35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35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629" name="Google Shape;629;p35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2" name="Google Shape;632;p35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633" name="Google Shape;633;p35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7" name="Google Shape;637;p35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638" name="Google Shape;638;p35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3" name="Google Shape;643;p35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644" name="Google Shape;644;p35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0" name="Google Shape;650;p35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651" name="Google Shape;651;p35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3" name="Google Shape;653;p35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654" name="Google Shape;654;p35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7" name="Google Shape;657;p35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658" name="Google Shape;658;p35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4" name="Google Shape;664;p35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665" name="Google Shape;665;p35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0" name="Google Shape;670;p35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671" name="Google Shape;671;p35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35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35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4" name="Google Shape;674;p35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675" name="Google Shape;675;p35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676" name="Google Shape;676;p35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6" name="Google Shape;686;p35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2" name="Google Shape;692;p35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693" name="Google Shape;693;p35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7" name="Google Shape;697;p35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698" name="Google Shape;698;p35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3" name="Google Shape;703;p35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704" name="Google Shape;704;p35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0" name="Google Shape;710;p35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711" name="Google Shape;711;p35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35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716" name="Google Shape;716;p35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0" name="Google Shape;720;p35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721" name="Google Shape;721;p35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6" name="Google Shape;726;p35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727" name="Google Shape;727;p3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3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3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0" name="Google Shape;730;p3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3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3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3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3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3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3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37" name="Google Shape;737;p35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738" name="Google Shape;738;p35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1" name="Google Shape;741;p35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742" name="Google Shape;742;p3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3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3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3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3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3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3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3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3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3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2" name="Google Shape;752;p35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753" name="Google Shape;753;p35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7" name="Google Shape;757;p35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758" name="Google Shape;758;p35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35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35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35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35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35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35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35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35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35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8" name="Google Shape;768;p35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769" name="Google Shape;769;p35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6" name="Google Shape;776;p35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777" name="Google Shape;777;p35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1" name="Google Shape;781;p35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782" name="Google Shape;782;p35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p35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787" name="Google Shape;787;p35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2" name="Google Shape;792;p35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793" name="Google Shape;793;p35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35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800" name="Google Shape;800;p35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3" name="Google Shape;803;p35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804" name="Google Shape;804;p35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9" name="Google Shape;809;p35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810" name="Google Shape;810;p35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6" name="Google Shape;816;p35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817" name="Google Shape;817;p35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35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821" name="Google Shape;821;p35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5" name="Google Shape;825;p35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826" name="Google Shape;826;p35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35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833" name="Google Shape;833;p35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35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841" name="Google Shape;841;p35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5" name="Google Shape;845;p35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846" name="Google Shape;846;p35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9" name="Google Shape;849;p35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850" name="Google Shape;850;p35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3" name="Google Shape;853;p35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854" name="Google Shape;854;p35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8" name="Google Shape;858;p35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859" name="Google Shape;859;p35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3" name="Google Shape;863;p35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864" name="Google Shape;864;p35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9" name="Google Shape;869;p35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870" name="Google Shape;870;p35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35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35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35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35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6" name="Google Shape;876;p35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877" name="Google Shape;877;p35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4" name="Google Shape;884;p35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885" name="Google Shape;885;p35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35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898" name="Google Shape;898;p35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35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903" name="Google Shape;903;p35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6" name="Google Shape;906;p35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907" name="Google Shape;907;p35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3" name="Google Shape;913;p35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914" name="Google Shape;914;p35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2" name="Google Shape;922;p35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923" name="Google Shape;923;p35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" name="Google Shape;935;p35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936" name="Google Shape;936;p35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p35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949" name="Google Shape;949;p35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35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962" name="Google Shape;962;p35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35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969" name="Google Shape;969;p35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35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985" name="Google Shape;985;p35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986" name="Google Shape;986;p35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7" name="Google Shape;987;p35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8" name="Google Shape;988;p35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9" name="Google Shape;989;p35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990" name="Google Shape;990;p35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35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35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3" name="Google Shape;993;p35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994" name="Google Shape;994;p35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35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35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7" name="Google Shape;997;p35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998" name="Google Shape;998;p35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35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35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1" name="Google Shape;1001;p35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002" name="Google Shape;1002;p35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35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011" name="Google Shape;1011;p35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35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036" name="Google Shape;1036;p35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037" name="Google Shape;1037;p3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3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9" name="Google Shape;1039;p35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040" name="Google Shape;1040;p3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3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2" name="Google Shape;1042;p35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043" name="Google Shape;1043;p35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35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5" name="Google Shape;1045;p35"/>
          <p:cNvSpPr txBox="1"/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46" name="Google Shape;1046;p35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7" name="Google Shape;1047;p35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048" name="Google Shape;1048;p35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Актуальність</a:t>
            </a:r>
            <a:endParaRPr/>
          </a:p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930600" y="2736797"/>
            <a:ext cx="7282800" cy="84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Чи потребують люди цей продукт та чи будуть ним користуватись?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930600" y="3935550"/>
            <a:ext cx="72828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How often do you check composition of the cosmetics you buy?</a:t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5193" l="0" r="0" t="9101"/>
          <a:stretch/>
        </p:blipFill>
        <p:spPr>
          <a:xfrm>
            <a:off x="1651825" y="939700"/>
            <a:ext cx="5840352" cy="277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930600" y="3935550"/>
            <a:ext cx="7990200" cy="26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Do you think you have enough information about the safety of your product?</a:t>
            </a:r>
            <a:endParaRPr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070" y="939700"/>
            <a:ext cx="5867867" cy="277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930600" y="3935550"/>
            <a:ext cx="7990200" cy="74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there was an application t</a:t>
            </a:r>
            <a:r>
              <a:rPr lang="en"/>
              <a:t>o control the safety of </a:t>
            </a:r>
            <a:r>
              <a:rPr lang="en"/>
              <a:t>your</a:t>
            </a:r>
            <a:r>
              <a:rPr lang="en"/>
              <a:t> self-care products, would you use it?</a:t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2664" l="0" r="0" t="4164"/>
          <a:stretch/>
        </p:blipFill>
        <p:spPr>
          <a:xfrm>
            <a:off x="1638075" y="939700"/>
            <a:ext cx="5867850" cy="280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4294967295" type="ctrTitle"/>
          </p:nvPr>
        </p:nvSpPr>
        <p:spPr>
          <a:xfrm>
            <a:off x="4626525" y="882425"/>
            <a:ext cx="3586800" cy="158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Наша</a:t>
            </a:r>
            <a:endParaRPr sz="7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мета</a:t>
            </a:r>
            <a:endParaRPr sz="7200"/>
          </a:p>
        </p:txBody>
      </p:sp>
      <p:sp>
        <p:nvSpPr>
          <p:cNvPr id="103" name="Google Shape;103;p18"/>
          <p:cNvSpPr txBox="1"/>
          <p:nvPr>
            <p:ph idx="4294967295" type="subTitle"/>
          </p:nvPr>
        </p:nvSpPr>
        <p:spPr>
          <a:xfrm>
            <a:off x="4626525" y="2691174"/>
            <a:ext cx="3586800" cy="166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З</a:t>
            </a:r>
            <a:r>
              <a:rPr lang="en"/>
              <a:t>робити доступною перевірку складу та захистити здоров’я наших користувачів!</a:t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2665634" y="2770968"/>
            <a:ext cx="370763" cy="35401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8"/>
          <p:cNvGrpSpPr/>
          <p:nvPr/>
        </p:nvGrpSpPr>
        <p:grpSpPr>
          <a:xfrm>
            <a:off x="2056830" y="763145"/>
            <a:ext cx="1588372" cy="1588796"/>
            <a:chOff x="6654650" y="3665275"/>
            <a:chExt cx="409100" cy="409125"/>
          </a:xfrm>
        </p:grpSpPr>
        <p:sp>
          <p:nvSpPr>
            <p:cNvPr id="106" name="Google Shape;106;p1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18"/>
          <p:cNvGrpSpPr/>
          <p:nvPr/>
        </p:nvGrpSpPr>
        <p:grpSpPr>
          <a:xfrm rot="290">
            <a:off x="868449" y="2771014"/>
            <a:ext cx="1049424" cy="1049483"/>
            <a:chOff x="570875" y="4322250"/>
            <a:chExt cx="443300" cy="443325"/>
          </a:xfrm>
        </p:grpSpPr>
        <p:sp>
          <p:nvSpPr>
            <p:cNvPr id="109" name="Google Shape;109;p1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8"/>
          <p:cNvSpPr/>
          <p:nvPr/>
        </p:nvSpPr>
        <p:spPr>
          <a:xfrm rot="2466663">
            <a:off x="480742" y="433732"/>
            <a:ext cx="515110" cy="491845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rot="-1609291">
            <a:off x="990504" y="1768443"/>
            <a:ext cx="370702" cy="35395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 rot="2926243">
            <a:off x="3718349" y="1461750"/>
            <a:ext cx="277628" cy="26508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 rot="-1609496">
            <a:off x="1766293" y="751924"/>
            <a:ext cx="250098" cy="238802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ctrTitle"/>
          </p:nvPr>
        </p:nvSpPr>
        <p:spPr>
          <a:xfrm>
            <a:off x="930600" y="2056000"/>
            <a:ext cx="7282800" cy="58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 Реалізація</a:t>
            </a:r>
            <a:endParaRPr/>
          </a:p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930600" y="2736797"/>
            <a:ext cx="7282800" cy="84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Як зробити зручний та простий у використанні продукт?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930575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Telegram API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API allows to connect bots to Telegram system. Telegram Bots serve as an interface for code running somewhere on your server.</a:t>
            </a:r>
            <a:endParaRPr/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930600" y="886017"/>
            <a:ext cx="7282800" cy="364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With</a:t>
            </a:r>
            <a:endParaRPr/>
          </a:p>
        </p:txBody>
      </p:sp>
      <p:sp>
        <p:nvSpPr>
          <p:cNvPr id="130" name="Google Shape;130;p20"/>
          <p:cNvSpPr txBox="1"/>
          <p:nvPr>
            <p:ph idx="2" type="body"/>
          </p:nvPr>
        </p:nvSpPr>
        <p:spPr>
          <a:xfrm>
            <a:off x="4810650" y="1415675"/>
            <a:ext cx="3402600" cy="27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GOOGLE-Cloud-Vision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pre-trained Vision API models to detect emotion, understand text, and more.</a:t>
            </a:r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213401" y="4248586"/>
            <a:ext cx="465300" cy="47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sidore template">
  <a:themeElements>
    <a:clrScheme name="Custom 347">
      <a:dk1>
        <a:srgbClr val="0D0335"/>
      </a:dk1>
      <a:lt1>
        <a:srgbClr val="FFFFFF"/>
      </a:lt1>
      <a:dk2>
        <a:srgbClr val="573F68"/>
      </a:dk2>
      <a:lt2>
        <a:srgbClr val="E9DDEC"/>
      </a:lt2>
      <a:accent1>
        <a:srgbClr val="E9204E"/>
      </a:accent1>
      <a:accent2>
        <a:srgbClr val="ED4636"/>
      </a:accent2>
      <a:accent3>
        <a:srgbClr val="FCB42E"/>
      </a:accent3>
      <a:accent4>
        <a:srgbClr val="94C486"/>
      </a:accent4>
      <a:accent5>
        <a:srgbClr val="39B8E3"/>
      </a:accent5>
      <a:accent6>
        <a:srgbClr val="412D8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